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61" r:id="rId7"/>
    <p:sldId id="258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n Steinhauer" userId="19d6e607-6f12-447d-adb5-64c681be15c3" providerId="ADAL" clId="{E9C4509B-109D-428E-B7B6-B08E3E0E976D}"/>
    <pc:docChg chg="modSld">
      <pc:chgData name="Koen Steinhauer" userId="19d6e607-6f12-447d-adb5-64c681be15c3" providerId="ADAL" clId="{E9C4509B-109D-428E-B7B6-B08E3E0E976D}" dt="2021-01-25T13:04:23.007" v="0" actId="1036"/>
      <pc:docMkLst>
        <pc:docMk/>
      </pc:docMkLst>
      <pc:sldChg chg="modSp mod">
        <pc:chgData name="Koen Steinhauer" userId="19d6e607-6f12-447d-adb5-64c681be15c3" providerId="ADAL" clId="{E9C4509B-109D-428E-B7B6-B08E3E0E976D}" dt="2021-01-25T13:04:23.007" v="0" actId="1036"/>
        <pc:sldMkLst>
          <pc:docMk/>
          <pc:sldMk cId="4095872633" sldId="262"/>
        </pc:sldMkLst>
        <pc:spChg chg="mod">
          <ac:chgData name="Koen Steinhauer" userId="19d6e607-6f12-447d-adb5-64c681be15c3" providerId="ADAL" clId="{E9C4509B-109D-428E-B7B6-B08E3E0E976D}" dt="2021-01-25T13:04:23.007" v="0" actId="1036"/>
          <ac:spMkLst>
            <pc:docMk/>
            <pc:sldMk cId="4095872633" sldId="262"/>
            <ac:spMk id="3" creationId="{4FADD989-52BA-4DB8-96CF-B88B32AFE28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youtu.be/iwsx_mh3PIc" TargetMode="External"/><Relationship Id="rId7" Type="http://schemas.openxmlformats.org/officeDocument/2006/relationships/image" Target="../media/image4.svg"/><Relationship Id="rId2" Type="http://schemas.openxmlformats.org/officeDocument/2006/relationships/hyperlink" Target="https://youtu.be/fVSPM5P7Jwk" TargetMode="External"/><Relationship Id="rId1" Type="http://schemas.openxmlformats.org/officeDocument/2006/relationships/hyperlink" Target="https://www.hulpmiddelenwijzer.nl/hulpmiddelen/bij/persoonlijke-verzorging/aan-en-uitkleden/kleding-aan-en-uitdoen" TargetMode="Externa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rc8N_1aSzs" TargetMode="External"/><Relationship Id="rId2" Type="http://schemas.openxmlformats.org/officeDocument/2006/relationships/hyperlink" Target="https://youtu.be/SeXI88LBiAQ" TargetMode="External"/><Relationship Id="rId1" Type="http://schemas.openxmlformats.org/officeDocument/2006/relationships/hyperlink" Target="https://youtu.be/_6VjZmzfuj8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fVSPM5P7Jwk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5.png"/><Relationship Id="rId11" Type="http://schemas.openxmlformats.org/officeDocument/2006/relationships/hyperlink" Target="https://youtu.be/iwsx_mh3PIc" TargetMode="External"/><Relationship Id="rId5" Type="http://schemas.openxmlformats.org/officeDocument/2006/relationships/hyperlink" Target="https://www.hulpmiddelenwijzer.nl/hulpmiddelen/bij/persoonlijke-verzorging/aan-en-uitkleden/kleding-aan-en-uitdoen" TargetMode="External"/><Relationship Id="rId10" Type="http://schemas.openxmlformats.org/officeDocument/2006/relationships/image" Target="../media/image8.svg"/><Relationship Id="rId4" Type="http://schemas.openxmlformats.org/officeDocument/2006/relationships/image" Target="../media/image4.svg"/><Relationship Id="rId9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rc8N_1aSzs" TargetMode="External"/><Relationship Id="rId2" Type="http://schemas.openxmlformats.org/officeDocument/2006/relationships/hyperlink" Target="https://youtu.be/SeXI88LBiAQ" TargetMode="External"/><Relationship Id="rId1" Type="http://schemas.openxmlformats.org/officeDocument/2006/relationships/hyperlink" Target="https://youtu.be/_6VjZmzfuj8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6A672-E33E-446C-A1A9-E62A20D972D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07890BD-2AEC-4A04-AFEE-A5452E8C820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Hulpmiddelen:</a:t>
          </a:r>
          <a:endParaRPr lang="en-US"/>
        </a:p>
      </dgm:t>
    </dgm:pt>
    <dgm:pt modelId="{06CE5C0D-DAC3-4C31-B285-79BEADD7337F}" type="parTrans" cxnId="{5E4212F5-0906-4FEC-A42A-BC10370C4792}">
      <dgm:prSet/>
      <dgm:spPr/>
      <dgm:t>
        <a:bodyPr/>
        <a:lstStyle/>
        <a:p>
          <a:endParaRPr lang="en-US"/>
        </a:p>
      </dgm:t>
    </dgm:pt>
    <dgm:pt modelId="{2D115B5E-8828-49D6-B0B2-4C0104A30B5D}" type="sibTrans" cxnId="{5E4212F5-0906-4FEC-A42A-BC10370C4792}">
      <dgm:prSet/>
      <dgm:spPr/>
      <dgm:t>
        <a:bodyPr/>
        <a:lstStyle/>
        <a:p>
          <a:endParaRPr lang="en-US"/>
        </a:p>
      </dgm:t>
    </dgm:pt>
    <dgm:pt modelId="{ECEB783B-3EBA-41EF-AB61-1DFF9AB107E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>
              <a:hlinkClick xmlns:r="http://schemas.openxmlformats.org/officeDocument/2006/relationships" r:id="rId1"/>
            </a:rPr>
            <a:t>https://www.hulpmiddelenwijzer.nl/hulpmiddelen/bij/persoonlijke-verzorging/aan-en-uitkleden/kleding-aan-en-uitdoen</a:t>
          </a:r>
          <a:endParaRPr lang="en-US"/>
        </a:p>
      </dgm:t>
    </dgm:pt>
    <dgm:pt modelId="{D2254D02-20F6-490A-9B4E-94BB5A36254A}" type="parTrans" cxnId="{BF31DD9D-8A7D-4342-A906-B523BBADA50F}">
      <dgm:prSet/>
      <dgm:spPr/>
      <dgm:t>
        <a:bodyPr/>
        <a:lstStyle/>
        <a:p>
          <a:endParaRPr lang="en-US"/>
        </a:p>
      </dgm:t>
    </dgm:pt>
    <dgm:pt modelId="{B88C494C-4359-4778-A895-915AC1029A08}" type="sibTrans" cxnId="{BF31DD9D-8A7D-4342-A906-B523BBADA50F}">
      <dgm:prSet/>
      <dgm:spPr/>
      <dgm:t>
        <a:bodyPr/>
        <a:lstStyle/>
        <a:p>
          <a:endParaRPr lang="en-US"/>
        </a:p>
      </dgm:t>
    </dgm:pt>
    <dgm:pt modelId="{9A8135A1-55F0-48E2-A55C-A8B3565794B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Aankleden: </a:t>
          </a:r>
          <a:r>
            <a:rPr lang="nl-NL">
              <a:hlinkClick xmlns:r="http://schemas.openxmlformats.org/officeDocument/2006/relationships" r:id="rId2"/>
            </a:rPr>
            <a:t>https://youtu.be/fVSPM5P7Jwk</a:t>
          </a:r>
          <a:endParaRPr lang="en-US"/>
        </a:p>
      </dgm:t>
    </dgm:pt>
    <dgm:pt modelId="{535765BC-65C6-4517-9350-DB1EDB100EAF}" type="parTrans" cxnId="{E19A9FA7-8846-4551-A8D1-96AF457EE08B}">
      <dgm:prSet/>
      <dgm:spPr/>
      <dgm:t>
        <a:bodyPr/>
        <a:lstStyle/>
        <a:p>
          <a:endParaRPr lang="en-US"/>
        </a:p>
      </dgm:t>
    </dgm:pt>
    <dgm:pt modelId="{FF1A422A-8E32-49EC-9835-17347CCA8F55}" type="sibTrans" cxnId="{E19A9FA7-8846-4551-A8D1-96AF457EE08B}">
      <dgm:prSet/>
      <dgm:spPr/>
      <dgm:t>
        <a:bodyPr/>
        <a:lstStyle/>
        <a:p>
          <a:endParaRPr lang="en-US"/>
        </a:p>
      </dgm:t>
    </dgm:pt>
    <dgm:pt modelId="{2989DB63-D766-4CE1-B48A-59346AC9675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Aankleden op bed: </a:t>
          </a:r>
          <a:r>
            <a:rPr lang="nl-NL">
              <a:hlinkClick xmlns:r="http://schemas.openxmlformats.org/officeDocument/2006/relationships" r:id="rId3"/>
            </a:rPr>
            <a:t>https://youtu.be/iwsx_mh3PIc</a:t>
          </a:r>
          <a:endParaRPr lang="en-US"/>
        </a:p>
      </dgm:t>
    </dgm:pt>
    <dgm:pt modelId="{BDAE6809-060E-4689-817B-795E7DED6440}" type="parTrans" cxnId="{0DA756B0-9172-4CE9-9765-36AAB736230E}">
      <dgm:prSet/>
      <dgm:spPr/>
      <dgm:t>
        <a:bodyPr/>
        <a:lstStyle/>
        <a:p>
          <a:endParaRPr lang="en-US"/>
        </a:p>
      </dgm:t>
    </dgm:pt>
    <dgm:pt modelId="{4053DE6B-FBA6-4BA3-AA53-3182307910E8}" type="sibTrans" cxnId="{0DA756B0-9172-4CE9-9765-36AAB736230E}">
      <dgm:prSet/>
      <dgm:spPr/>
      <dgm:t>
        <a:bodyPr/>
        <a:lstStyle/>
        <a:p>
          <a:endParaRPr lang="en-US"/>
        </a:p>
      </dgm:t>
    </dgm:pt>
    <dgm:pt modelId="{197CF874-E1F7-4089-8C9A-CC41FA27F5C5}" type="pres">
      <dgm:prSet presAssocID="{6686A672-E33E-446C-A1A9-E62A20D972D2}" presName="root" presStyleCnt="0">
        <dgm:presLayoutVars>
          <dgm:dir/>
          <dgm:resizeHandles val="exact"/>
        </dgm:presLayoutVars>
      </dgm:prSet>
      <dgm:spPr/>
    </dgm:pt>
    <dgm:pt modelId="{6AF99950-1882-4B92-82E9-5D60343441CB}" type="pres">
      <dgm:prSet presAssocID="{007890BD-2AEC-4A04-AFEE-A5452E8C820F}" presName="compNode" presStyleCnt="0"/>
      <dgm:spPr/>
    </dgm:pt>
    <dgm:pt modelId="{C5397B2A-46AA-4DFD-B733-9CFF2FA89479}" type="pres">
      <dgm:prSet presAssocID="{007890BD-2AEC-4A04-AFEE-A5452E8C820F}" presName="bgRect" presStyleLbl="bgShp" presStyleIdx="0" presStyleCnt="4"/>
      <dgm:spPr/>
    </dgm:pt>
    <dgm:pt modelId="{9A860281-4164-42C6-89F6-487FCACF7453}" type="pres">
      <dgm:prSet presAssocID="{007890BD-2AEC-4A04-AFEE-A5452E8C820F}" presName="iconRect" presStyleLbl="node1" presStyleIdx="0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lpmiddelen"/>
        </a:ext>
      </dgm:extLst>
    </dgm:pt>
    <dgm:pt modelId="{3DA6CCFA-912C-4213-AC4A-B965631A4665}" type="pres">
      <dgm:prSet presAssocID="{007890BD-2AEC-4A04-AFEE-A5452E8C820F}" presName="spaceRect" presStyleCnt="0"/>
      <dgm:spPr/>
    </dgm:pt>
    <dgm:pt modelId="{A0CA2122-7234-43F4-B3EE-4F1D80BDD9E4}" type="pres">
      <dgm:prSet presAssocID="{007890BD-2AEC-4A04-AFEE-A5452E8C820F}" presName="parTx" presStyleLbl="revTx" presStyleIdx="0" presStyleCnt="4">
        <dgm:presLayoutVars>
          <dgm:chMax val="0"/>
          <dgm:chPref val="0"/>
        </dgm:presLayoutVars>
      </dgm:prSet>
      <dgm:spPr/>
    </dgm:pt>
    <dgm:pt modelId="{59CAB7AB-1940-4F5D-946B-0B3B2D947C60}" type="pres">
      <dgm:prSet presAssocID="{2D115B5E-8828-49D6-B0B2-4C0104A30B5D}" presName="sibTrans" presStyleCnt="0"/>
      <dgm:spPr/>
    </dgm:pt>
    <dgm:pt modelId="{465512D5-50CE-43C2-B81B-2C5E4328F9A4}" type="pres">
      <dgm:prSet presAssocID="{ECEB783B-3EBA-41EF-AB61-1DFF9AB107E2}" presName="compNode" presStyleCnt="0"/>
      <dgm:spPr/>
    </dgm:pt>
    <dgm:pt modelId="{2B7C689F-C83C-4991-816E-2C3D4426108F}" type="pres">
      <dgm:prSet presAssocID="{ECEB783B-3EBA-41EF-AB61-1DFF9AB107E2}" presName="bgRect" presStyleLbl="bgShp" presStyleIdx="1" presStyleCnt="4"/>
      <dgm:spPr/>
    </dgm:pt>
    <dgm:pt modelId="{A6A5BDD1-40F3-4675-9C04-DEE7945C81AA}" type="pres">
      <dgm:prSet presAssocID="{ECEB783B-3EBA-41EF-AB61-1DFF9AB107E2}" presName="iconRect" presStyleLbl="node1" presStyleIdx="1" presStyleCnt="4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B7B57B7C-076C-406F-B634-4074B2599381}" type="pres">
      <dgm:prSet presAssocID="{ECEB783B-3EBA-41EF-AB61-1DFF9AB107E2}" presName="spaceRect" presStyleCnt="0"/>
      <dgm:spPr/>
    </dgm:pt>
    <dgm:pt modelId="{31661840-1CBC-4F1B-BE92-A37CD441877C}" type="pres">
      <dgm:prSet presAssocID="{ECEB783B-3EBA-41EF-AB61-1DFF9AB107E2}" presName="parTx" presStyleLbl="revTx" presStyleIdx="1" presStyleCnt="4">
        <dgm:presLayoutVars>
          <dgm:chMax val="0"/>
          <dgm:chPref val="0"/>
        </dgm:presLayoutVars>
      </dgm:prSet>
      <dgm:spPr/>
    </dgm:pt>
    <dgm:pt modelId="{F54A84C9-88C6-4069-A1D3-1B7EFBC93809}" type="pres">
      <dgm:prSet presAssocID="{B88C494C-4359-4778-A895-915AC1029A08}" presName="sibTrans" presStyleCnt="0"/>
      <dgm:spPr/>
    </dgm:pt>
    <dgm:pt modelId="{35303BFC-3406-458B-AE58-41B3B186DB8F}" type="pres">
      <dgm:prSet presAssocID="{9A8135A1-55F0-48E2-A55C-A8B3565794B2}" presName="compNode" presStyleCnt="0"/>
      <dgm:spPr/>
    </dgm:pt>
    <dgm:pt modelId="{4CEAE08B-9AEB-43B1-8B12-23604757F0B4}" type="pres">
      <dgm:prSet presAssocID="{9A8135A1-55F0-48E2-A55C-A8B3565794B2}" presName="bgRect" presStyleLbl="bgShp" presStyleIdx="2" presStyleCnt="4"/>
      <dgm:spPr/>
    </dgm:pt>
    <dgm:pt modelId="{D12821EB-961F-4162-A6AC-B70558D1B366}" type="pres">
      <dgm:prSet presAssocID="{9A8135A1-55F0-48E2-A55C-A8B3565794B2}" presName="iconRect" presStyleLbl="node1" presStyleIdx="2" presStyleCnt="4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rk"/>
        </a:ext>
      </dgm:extLst>
    </dgm:pt>
    <dgm:pt modelId="{232ADC48-B3DF-4B76-9E2B-5035CECC12F4}" type="pres">
      <dgm:prSet presAssocID="{9A8135A1-55F0-48E2-A55C-A8B3565794B2}" presName="spaceRect" presStyleCnt="0"/>
      <dgm:spPr/>
    </dgm:pt>
    <dgm:pt modelId="{58661B18-71F3-4E4C-A489-FB5B16E3B8F9}" type="pres">
      <dgm:prSet presAssocID="{9A8135A1-55F0-48E2-A55C-A8B3565794B2}" presName="parTx" presStyleLbl="revTx" presStyleIdx="2" presStyleCnt="4">
        <dgm:presLayoutVars>
          <dgm:chMax val="0"/>
          <dgm:chPref val="0"/>
        </dgm:presLayoutVars>
      </dgm:prSet>
      <dgm:spPr/>
    </dgm:pt>
    <dgm:pt modelId="{FF5FC9EE-E46C-483C-A648-8C4ACD94DCB7}" type="pres">
      <dgm:prSet presAssocID="{FF1A422A-8E32-49EC-9835-17347CCA8F55}" presName="sibTrans" presStyleCnt="0"/>
      <dgm:spPr/>
    </dgm:pt>
    <dgm:pt modelId="{7A9AA397-61D4-4225-91F4-FCAB4A3BC497}" type="pres">
      <dgm:prSet presAssocID="{2989DB63-D766-4CE1-B48A-59346AC96751}" presName="compNode" presStyleCnt="0"/>
      <dgm:spPr/>
    </dgm:pt>
    <dgm:pt modelId="{317CBC16-72F4-4021-89BC-7E6F2853BA05}" type="pres">
      <dgm:prSet presAssocID="{2989DB63-D766-4CE1-B48A-59346AC96751}" presName="bgRect" presStyleLbl="bgShp" presStyleIdx="3" presStyleCnt="4"/>
      <dgm:spPr/>
    </dgm:pt>
    <dgm:pt modelId="{CF7C3917-D7A4-40C2-A20B-A6DB9ED3062A}" type="pres">
      <dgm:prSet presAssocID="{2989DB63-D766-4CE1-B48A-59346AC96751}" presName="iconRect" presStyleLbl="node1" presStyleIdx="3" presStyleCnt="4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k"/>
        </a:ext>
      </dgm:extLst>
    </dgm:pt>
    <dgm:pt modelId="{733B471E-2938-4B7F-80D1-70579244CB69}" type="pres">
      <dgm:prSet presAssocID="{2989DB63-D766-4CE1-B48A-59346AC96751}" presName="spaceRect" presStyleCnt="0"/>
      <dgm:spPr/>
    </dgm:pt>
    <dgm:pt modelId="{F35B27DF-E13F-43CA-8843-EDFCC1D89D16}" type="pres">
      <dgm:prSet presAssocID="{2989DB63-D766-4CE1-B48A-59346AC9675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9A50206-B4D8-43C2-AA7C-B662134D99A6}" type="presOf" srcId="{2989DB63-D766-4CE1-B48A-59346AC96751}" destId="{F35B27DF-E13F-43CA-8843-EDFCC1D89D16}" srcOrd="0" destOrd="0" presId="urn:microsoft.com/office/officeart/2018/2/layout/IconVerticalSolidList"/>
    <dgm:cxn modelId="{B5187E11-D743-42C2-AE5F-936146DEDD67}" type="presOf" srcId="{007890BD-2AEC-4A04-AFEE-A5452E8C820F}" destId="{A0CA2122-7234-43F4-B3EE-4F1D80BDD9E4}" srcOrd="0" destOrd="0" presId="urn:microsoft.com/office/officeart/2018/2/layout/IconVerticalSolidList"/>
    <dgm:cxn modelId="{B6AB7A15-CFEA-406A-B533-DBC140868A98}" type="presOf" srcId="{ECEB783B-3EBA-41EF-AB61-1DFF9AB107E2}" destId="{31661840-1CBC-4F1B-BE92-A37CD441877C}" srcOrd="0" destOrd="0" presId="urn:microsoft.com/office/officeart/2018/2/layout/IconVerticalSolidList"/>
    <dgm:cxn modelId="{4E3D078C-5A61-4FFE-80B1-57B7B4F98043}" type="presOf" srcId="{6686A672-E33E-446C-A1A9-E62A20D972D2}" destId="{197CF874-E1F7-4089-8C9A-CC41FA27F5C5}" srcOrd="0" destOrd="0" presId="urn:microsoft.com/office/officeart/2018/2/layout/IconVerticalSolidList"/>
    <dgm:cxn modelId="{BF31DD9D-8A7D-4342-A906-B523BBADA50F}" srcId="{6686A672-E33E-446C-A1A9-E62A20D972D2}" destId="{ECEB783B-3EBA-41EF-AB61-1DFF9AB107E2}" srcOrd="1" destOrd="0" parTransId="{D2254D02-20F6-490A-9B4E-94BB5A36254A}" sibTransId="{B88C494C-4359-4778-A895-915AC1029A08}"/>
    <dgm:cxn modelId="{E19A9FA7-8846-4551-A8D1-96AF457EE08B}" srcId="{6686A672-E33E-446C-A1A9-E62A20D972D2}" destId="{9A8135A1-55F0-48E2-A55C-A8B3565794B2}" srcOrd="2" destOrd="0" parTransId="{535765BC-65C6-4517-9350-DB1EDB100EAF}" sibTransId="{FF1A422A-8E32-49EC-9835-17347CCA8F55}"/>
    <dgm:cxn modelId="{0DA756B0-9172-4CE9-9765-36AAB736230E}" srcId="{6686A672-E33E-446C-A1A9-E62A20D972D2}" destId="{2989DB63-D766-4CE1-B48A-59346AC96751}" srcOrd="3" destOrd="0" parTransId="{BDAE6809-060E-4689-817B-795E7DED6440}" sibTransId="{4053DE6B-FBA6-4BA3-AA53-3182307910E8}"/>
    <dgm:cxn modelId="{E25EA2DB-8BF5-43E8-9809-AADDADA9AE6C}" type="presOf" srcId="{9A8135A1-55F0-48E2-A55C-A8B3565794B2}" destId="{58661B18-71F3-4E4C-A489-FB5B16E3B8F9}" srcOrd="0" destOrd="0" presId="urn:microsoft.com/office/officeart/2018/2/layout/IconVerticalSolidList"/>
    <dgm:cxn modelId="{5E4212F5-0906-4FEC-A42A-BC10370C4792}" srcId="{6686A672-E33E-446C-A1A9-E62A20D972D2}" destId="{007890BD-2AEC-4A04-AFEE-A5452E8C820F}" srcOrd="0" destOrd="0" parTransId="{06CE5C0D-DAC3-4C31-B285-79BEADD7337F}" sibTransId="{2D115B5E-8828-49D6-B0B2-4C0104A30B5D}"/>
    <dgm:cxn modelId="{FED3075B-4052-4CF2-93E3-37994AA9717F}" type="presParOf" srcId="{197CF874-E1F7-4089-8C9A-CC41FA27F5C5}" destId="{6AF99950-1882-4B92-82E9-5D60343441CB}" srcOrd="0" destOrd="0" presId="urn:microsoft.com/office/officeart/2018/2/layout/IconVerticalSolidList"/>
    <dgm:cxn modelId="{9D894C1F-F8B3-4BE7-AB34-A3CC2930F85F}" type="presParOf" srcId="{6AF99950-1882-4B92-82E9-5D60343441CB}" destId="{C5397B2A-46AA-4DFD-B733-9CFF2FA89479}" srcOrd="0" destOrd="0" presId="urn:microsoft.com/office/officeart/2018/2/layout/IconVerticalSolidList"/>
    <dgm:cxn modelId="{1EECA7AC-7156-49B3-9B62-04DBB70ADDB5}" type="presParOf" srcId="{6AF99950-1882-4B92-82E9-5D60343441CB}" destId="{9A860281-4164-42C6-89F6-487FCACF7453}" srcOrd="1" destOrd="0" presId="urn:microsoft.com/office/officeart/2018/2/layout/IconVerticalSolidList"/>
    <dgm:cxn modelId="{FCFED576-7FBA-4036-83D0-C00CB2B25A7A}" type="presParOf" srcId="{6AF99950-1882-4B92-82E9-5D60343441CB}" destId="{3DA6CCFA-912C-4213-AC4A-B965631A4665}" srcOrd="2" destOrd="0" presId="urn:microsoft.com/office/officeart/2018/2/layout/IconVerticalSolidList"/>
    <dgm:cxn modelId="{B6A2FFE8-BDCE-4782-851F-E32E29534F38}" type="presParOf" srcId="{6AF99950-1882-4B92-82E9-5D60343441CB}" destId="{A0CA2122-7234-43F4-B3EE-4F1D80BDD9E4}" srcOrd="3" destOrd="0" presId="urn:microsoft.com/office/officeart/2018/2/layout/IconVerticalSolidList"/>
    <dgm:cxn modelId="{1673DFBE-ADF9-477A-B88A-EAC2DF8E617F}" type="presParOf" srcId="{197CF874-E1F7-4089-8C9A-CC41FA27F5C5}" destId="{59CAB7AB-1940-4F5D-946B-0B3B2D947C60}" srcOrd="1" destOrd="0" presId="urn:microsoft.com/office/officeart/2018/2/layout/IconVerticalSolidList"/>
    <dgm:cxn modelId="{E95D61EA-0239-4A42-8206-568CE3B6D946}" type="presParOf" srcId="{197CF874-E1F7-4089-8C9A-CC41FA27F5C5}" destId="{465512D5-50CE-43C2-B81B-2C5E4328F9A4}" srcOrd="2" destOrd="0" presId="urn:microsoft.com/office/officeart/2018/2/layout/IconVerticalSolidList"/>
    <dgm:cxn modelId="{2ECAD356-FAFF-4DC0-B702-86BAC5E6331A}" type="presParOf" srcId="{465512D5-50CE-43C2-B81B-2C5E4328F9A4}" destId="{2B7C689F-C83C-4991-816E-2C3D4426108F}" srcOrd="0" destOrd="0" presId="urn:microsoft.com/office/officeart/2018/2/layout/IconVerticalSolidList"/>
    <dgm:cxn modelId="{6F427814-D979-4F67-8C26-F4192682703A}" type="presParOf" srcId="{465512D5-50CE-43C2-B81B-2C5E4328F9A4}" destId="{A6A5BDD1-40F3-4675-9C04-DEE7945C81AA}" srcOrd="1" destOrd="0" presId="urn:microsoft.com/office/officeart/2018/2/layout/IconVerticalSolidList"/>
    <dgm:cxn modelId="{14999D22-CC0E-4B22-8BBD-F344C4B8887E}" type="presParOf" srcId="{465512D5-50CE-43C2-B81B-2C5E4328F9A4}" destId="{B7B57B7C-076C-406F-B634-4074B2599381}" srcOrd="2" destOrd="0" presId="urn:microsoft.com/office/officeart/2018/2/layout/IconVerticalSolidList"/>
    <dgm:cxn modelId="{78C58288-D886-40BD-A6ED-E6DFE6F3F7CE}" type="presParOf" srcId="{465512D5-50CE-43C2-B81B-2C5E4328F9A4}" destId="{31661840-1CBC-4F1B-BE92-A37CD441877C}" srcOrd="3" destOrd="0" presId="urn:microsoft.com/office/officeart/2018/2/layout/IconVerticalSolidList"/>
    <dgm:cxn modelId="{5D312297-B0EF-4D69-995E-594211E0EB6A}" type="presParOf" srcId="{197CF874-E1F7-4089-8C9A-CC41FA27F5C5}" destId="{F54A84C9-88C6-4069-A1D3-1B7EFBC93809}" srcOrd="3" destOrd="0" presId="urn:microsoft.com/office/officeart/2018/2/layout/IconVerticalSolidList"/>
    <dgm:cxn modelId="{48117656-220F-43BB-82D8-69F69A341392}" type="presParOf" srcId="{197CF874-E1F7-4089-8C9A-CC41FA27F5C5}" destId="{35303BFC-3406-458B-AE58-41B3B186DB8F}" srcOrd="4" destOrd="0" presId="urn:microsoft.com/office/officeart/2018/2/layout/IconVerticalSolidList"/>
    <dgm:cxn modelId="{C4925029-70D3-4FF1-9A59-40455201CA4A}" type="presParOf" srcId="{35303BFC-3406-458B-AE58-41B3B186DB8F}" destId="{4CEAE08B-9AEB-43B1-8B12-23604757F0B4}" srcOrd="0" destOrd="0" presId="urn:microsoft.com/office/officeart/2018/2/layout/IconVerticalSolidList"/>
    <dgm:cxn modelId="{DBCB8F9C-1B90-4C1F-B989-5ACBCF527F97}" type="presParOf" srcId="{35303BFC-3406-458B-AE58-41B3B186DB8F}" destId="{D12821EB-961F-4162-A6AC-B70558D1B366}" srcOrd="1" destOrd="0" presId="urn:microsoft.com/office/officeart/2018/2/layout/IconVerticalSolidList"/>
    <dgm:cxn modelId="{C7523E94-8408-40A3-9F96-56DDFB0486F7}" type="presParOf" srcId="{35303BFC-3406-458B-AE58-41B3B186DB8F}" destId="{232ADC48-B3DF-4B76-9E2B-5035CECC12F4}" srcOrd="2" destOrd="0" presId="urn:microsoft.com/office/officeart/2018/2/layout/IconVerticalSolidList"/>
    <dgm:cxn modelId="{A2939CCD-22BE-49D8-BEBE-B40BAE257075}" type="presParOf" srcId="{35303BFC-3406-458B-AE58-41B3B186DB8F}" destId="{58661B18-71F3-4E4C-A489-FB5B16E3B8F9}" srcOrd="3" destOrd="0" presId="urn:microsoft.com/office/officeart/2018/2/layout/IconVerticalSolidList"/>
    <dgm:cxn modelId="{01C03DF8-7DF0-4FAA-A7D9-894E1CC12014}" type="presParOf" srcId="{197CF874-E1F7-4089-8C9A-CC41FA27F5C5}" destId="{FF5FC9EE-E46C-483C-A648-8C4ACD94DCB7}" srcOrd="5" destOrd="0" presId="urn:microsoft.com/office/officeart/2018/2/layout/IconVerticalSolidList"/>
    <dgm:cxn modelId="{2D8D3199-FBB4-46E7-8944-9C038F48AAD6}" type="presParOf" srcId="{197CF874-E1F7-4089-8C9A-CC41FA27F5C5}" destId="{7A9AA397-61D4-4225-91F4-FCAB4A3BC497}" srcOrd="6" destOrd="0" presId="urn:microsoft.com/office/officeart/2018/2/layout/IconVerticalSolidList"/>
    <dgm:cxn modelId="{B8955315-B7F5-4042-B2D9-DD74A80C4ABF}" type="presParOf" srcId="{7A9AA397-61D4-4225-91F4-FCAB4A3BC497}" destId="{317CBC16-72F4-4021-89BC-7E6F2853BA05}" srcOrd="0" destOrd="0" presId="urn:microsoft.com/office/officeart/2018/2/layout/IconVerticalSolidList"/>
    <dgm:cxn modelId="{79A598E9-56B6-4456-900A-ED892C67AAE7}" type="presParOf" srcId="{7A9AA397-61D4-4225-91F4-FCAB4A3BC497}" destId="{CF7C3917-D7A4-40C2-A20B-A6DB9ED3062A}" srcOrd="1" destOrd="0" presId="urn:microsoft.com/office/officeart/2018/2/layout/IconVerticalSolidList"/>
    <dgm:cxn modelId="{A814E140-47AF-429F-A6FA-E87055809299}" type="presParOf" srcId="{7A9AA397-61D4-4225-91F4-FCAB4A3BC497}" destId="{733B471E-2938-4B7F-80D1-70579244CB69}" srcOrd="2" destOrd="0" presId="urn:microsoft.com/office/officeart/2018/2/layout/IconVerticalSolidList"/>
    <dgm:cxn modelId="{176C018D-E476-4350-9520-0A2A18FFB94C}" type="presParOf" srcId="{7A9AA397-61D4-4225-91F4-FCAB4A3BC497}" destId="{F35B27DF-E13F-43CA-8843-EDFCC1D89D1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A524D8-6FB2-47F9-AAEF-CF47B8EEBA0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9F7EBB1-722B-4246-B6D8-5E6FE84CA22C}">
      <dgm:prSet/>
      <dgm:spPr/>
      <dgm:t>
        <a:bodyPr/>
        <a:lstStyle/>
        <a:p>
          <a:r>
            <a:rPr lang="nl-NL" b="1" u="sng">
              <a:hlinkClick xmlns:r="http://schemas.openxmlformats.org/officeDocument/2006/relationships" r:id="rId1"/>
            </a:rPr>
            <a:t>na een val:</a:t>
          </a:r>
          <a:endParaRPr lang="en-US"/>
        </a:p>
      </dgm:t>
    </dgm:pt>
    <dgm:pt modelId="{A068BE77-8671-41CB-BF70-E532A9EA64B7}" type="parTrans" cxnId="{0CA525DF-25EB-425F-820C-3701F6E042B8}">
      <dgm:prSet/>
      <dgm:spPr/>
      <dgm:t>
        <a:bodyPr/>
        <a:lstStyle/>
        <a:p>
          <a:endParaRPr lang="en-US"/>
        </a:p>
      </dgm:t>
    </dgm:pt>
    <dgm:pt modelId="{4684B6BF-1EA1-45F7-9FA6-2D9FEC2859C5}" type="sibTrans" cxnId="{0CA525DF-25EB-425F-820C-3701F6E042B8}">
      <dgm:prSet/>
      <dgm:spPr/>
      <dgm:t>
        <a:bodyPr/>
        <a:lstStyle/>
        <a:p>
          <a:endParaRPr lang="en-US"/>
        </a:p>
      </dgm:t>
    </dgm:pt>
    <dgm:pt modelId="{9D998564-B12F-4AFE-A64B-CE69D952EBBC}">
      <dgm:prSet/>
      <dgm:spPr/>
      <dgm:t>
        <a:bodyPr/>
        <a:lstStyle/>
        <a:p>
          <a:r>
            <a:rPr lang="nl-NL">
              <a:hlinkClick xmlns:r="http://schemas.openxmlformats.org/officeDocument/2006/relationships" r:id="rId1"/>
            </a:rPr>
            <a:t>https://youtu.be/_6VjZmzfuj8</a:t>
          </a:r>
          <a:endParaRPr lang="en-US"/>
        </a:p>
      </dgm:t>
    </dgm:pt>
    <dgm:pt modelId="{952B1A4D-95BA-46F6-920F-02EDEC11B2D1}" type="parTrans" cxnId="{30CCBA41-D915-4287-B03C-0564220980BA}">
      <dgm:prSet/>
      <dgm:spPr/>
      <dgm:t>
        <a:bodyPr/>
        <a:lstStyle/>
        <a:p>
          <a:endParaRPr lang="en-US"/>
        </a:p>
      </dgm:t>
    </dgm:pt>
    <dgm:pt modelId="{0621CDA2-335E-4661-99FE-293710811940}" type="sibTrans" cxnId="{30CCBA41-D915-4287-B03C-0564220980BA}">
      <dgm:prSet/>
      <dgm:spPr/>
      <dgm:t>
        <a:bodyPr/>
        <a:lstStyle/>
        <a:p>
          <a:endParaRPr lang="en-US"/>
        </a:p>
      </dgm:t>
    </dgm:pt>
    <dgm:pt modelId="{F90BA608-CA9A-4950-A3DA-7BD0CD8D66FE}">
      <dgm:prSet/>
      <dgm:spPr/>
      <dgm:t>
        <a:bodyPr/>
        <a:lstStyle/>
        <a:p>
          <a:r>
            <a:rPr lang="nl-NL"/>
            <a:t>Kanteling of wisselligging met een Draaibed</a:t>
          </a:r>
          <a:endParaRPr lang="en-US"/>
        </a:p>
      </dgm:t>
    </dgm:pt>
    <dgm:pt modelId="{C39721C6-520D-4C7A-89E3-98DCF33E3E1B}" type="parTrans" cxnId="{215AC435-D9E2-4474-9CCF-6AB10E28A081}">
      <dgm:prSet/>
      <dgm:spPr/>
      <dgm:t>
        <a:bodyPr/>
        <a:lstStyle/>
        <a:p>
          <a:endParaRPr lang="en-US"/>
        </a:p>
      </dgm:t>
    </dgm:pt>
    <dgm:pt modelId="{F1F12483-54E6-458B-BB45-1C3ABA240B79}" type="sibTrans" cxnId="{215AC435-D9E2-4474-9CCF-6AB10E28A081}">
      <dgm:prSet/>
      <dgm:spPr/>
      <dgm:t>
        <a:bodyPr/>
        <a:lstStyle/>
        <a:p>
          <a:endParaRPr lang="en-US"/>
        </a:p>
      </dgm:t>
    </dgm:pt>
    <dgm:pt modelId="{DE9577C8-DA32-48E3-BB23-73BC4383AA9D}">
      <dgm:prSet/>
      <dgm:spPr/>
      <dgm:t>
        <a:bodyPr/>
        <a:lstStyle/>
        <a:p>
          <a:r>
            <a:rPr lang="nl-NL">
              <a:hlinkClick xmlns:r="http://schemas.openxmlformats.org/officeDocument/2006/relationships" r:id="rId2"/>
            </a:rPr>
            <a:t>https://youtu.be/SeXI88LBiAQ</a:t>
          </a:r>
          <a:endParaRPr lang="en-US"/>
        </a:p>
      </dgm:t>
    </dgm:pt>
    <dgm:pt modelId="{E0B61FAA-E064-42BD-BB6A-1C17F75AD102}" type="parTrans" cxnId="{F0B39FF7-7B48-42C1-8659-7F40259273FA}">
      <dgm:prSet/>
      <dgm:spPr/>
      <dgm:t>
        <a:bodyPr/>
        <a:lstStyle/>
        <a:p>
          <a:endParaRPr lang="en-US"/>
        </a:p>
      </dgm:t>
    </dgm:pt>
    <dgm:pt modelId="{9C9EACB1-8A41-4973-9484-4B34E539A92A}" type="sibTrans" cxnId="{F0B39FF7-7B48-42C1-8659-7F40259273FA}">
      <dgm:prSet/>
      <dgm:spPr/>
      <dgm:t>
        <a:bodyPr/>
        <a:lstStyle/>
        <a:p>
          <a:endParaRPr lang="en-US"/>
        </a:p>
      </dgm:t>
    </dgm:pt>
    <dgm:pt modelId="{BF3CE769-101D-41F8-9A8A-A323CF2826B4}">
      <dgm:prSet/>
      <dgm:spPr/>
      <dgm:t>
        <a:bodyPr/>
        <a:lstStyle/>
        <a:p>
          <a:r>
            <a:rPr lang="nl-NL"/>
            <a:t>Gemotoriseerde tillift</a:t>
          </a:r>
          <a:endParaRPr lang="en-US"/>
        </a:p>
      </dgm:t>
    </dgm:pt>
    <dgm:pt modelId="{74445915-5BC2-4072-B2BB-86598406C179}" type="parTrans" cxnId="{C55DB9E3-D564-49BD-AAD2-A9356BAF27E0}">
      <dgm:prSet/>
      <dgm:spPr/>
      <dgm:t>
        <a:bodyPr/>
        <a:lstStyle/>
        <a:p>
          <a:endParaRPr lang="en-US"/>
        </a:p>
      </dgm:t>
    </dgm:pt>
    <dgm:pt modelId="{AE0D1041-7BA2-4F83-B475-4C29BDC1E55D}" type="sibTrans" cxnId="{C55DB9E3-D564-49BD-AAD2-A9356BAF27E0}">
      <dgm:prSet/>
      <dgm:spPr/>
      <dgm:t>
        <a:bodyPr/>
        <a:lstStyle/>
        <a:p>
          <a:endParaRPr lang="en-US"/>
        </a:p>
      </dgm:t>
    </dgm:pt>
    <dgm:pt modelId="{462A8726-EE19-4576-BBC8-BAD8AB133D7F}">
      <dgm:prSet/>
      <dgm:spPr/>
      <dgm:t>
        <a:bodyPr/>
        <a:lstStyle/>
        <a:p>
          <a:r>
            <a:rPr lang="nl-NL">
              <a:hlinkClick xmlns:r="http://schemas.openxmlformats.org/officeDocument/2006/relationships" r:id="rId3"/>
            </a:rPr>
            <a:t>https://youtu.be/brc8N_1aSzs</a:t>
          </a:r>
          <a:endParaRPr lang="en-US"/>
        </a:p>
      </dgm:t>
    </dgm:pt>
    <dgm:pt modelId="{32FF1ACD-2358-4BAF-AD6E-C57E4396789F}" type="parTrans" cxnId="{F1D346BA-D716-46C8-B80C-23710C1BB2B7}">
      <dgm:prSet/>
      <dgm:spPr/>
      <dgm:t>
        <a:bodyPr/>
        <a:lstStyle/>
        <a:p>
          <a:endParaRPr lang="en-US"/>
        </a:p>
      </dgm:t>
    </dgm:pt>
    <dgm:pt modelId="{BCF4ED82-B023-4BB3-A59D-027C3A7C27D1}" type="sibTrans" cxnId="{F1D346BA-D716-46C8-B80C-23710C1BB2B7}">
      <dgm:prSet/>
      <dgm:spPr/>
      <dgm:t>
        <a:bodyPr/>
        <a:lstStyle/>
        <a:p>
          <a:endParaRPr lang="en-US"/>
        </a:p>
      </dgm:t>
    </dgm:pt>
    <dgm:pt modelId="{2240F94D-DD47-469B-91DD-560E75094302}" type="pres">
      <dgm:prSet presAssocID="{66A524D8-6FB2-47F9-AAEF-CF47B8EEBA03}" presName="linear" presStyleCnt="0">
        <dgm:presLayoutVars>
          <dgm:animLvl val="lvl"/>
          <dgm:resizeHandles val="exact"/>
        </dgm:presLayoutVars>
      </dgm:prSet>
      <dgm:spPr/>
    </dgm:pt>
    <dgm:pt modelId="{11C05D37-AE37-45D4-BBA0-F6C7153A86B4}" type="pres">
      <dgm:prSet presAssocID="{C9F7EBB1-722B-4246-B6D8-5E6FE84CA22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59AC62-4340-4BEA-AFAB-C3B86D104069}" type="pres">
      <dgm:prSet presAssocID="{4684B6BF-1EA1-45F7-9FA6-2D9FEC2859C5}" presName="spacer" presStyleCnt="0"/>
      <dgm:spPr/>
    </dgm:pt>
    <dgm:pt modelId="{8C7CB896-3AA9-4FD7-8871-B47C472D9294}" type="pres">
      <dgm:prSet presAssocID="{9D998564-B12F-4AFE-A64B-CE69D952EBB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57233F4-C853-457B-A6C0-38E8B8715587}" type="pres">
      <dgm:prSet presAssocID="{0621CDA2-335E-4661-99FE-293710811940}" presName="spacer" presStyleCnt="0"/>
      <dgm:spPr/>
    </dgm:pt>
    <dgm:pt modelId="{69558917-88FE-4A27-B44C-6A51826BC2A5}" type="pres">
      <dgm:prSet presAssocID="{F90BA608-CA9A-4950-A3DA-7BD0CD8D66F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9AFA1CA-8E37-4629-9269-F8FE6126916A}" type="pres">
      <dgm:prSet presAssocID="{F1F12483-54E6-458B-BB45-1C3ABA240B79}" presName="spacer" presStyleCnt="0"/>
      <dgm:spPr/>
    </dgm:pt>
    <dgm:pt modelId="{7EA7F93A-DB8D-4B34-B066-9FEC95FB05C5}" type="pres">
      <dgm:prSet presAssocID="{DE9577C8-DA32-48E3-BB23-73BC4383AA9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C3B797F-FE7D-41E3-B8B2-DE34F6985DAE}" type="pres">
      <dgm:prSet presAssocID="{9C9EACB1-8A41-4973-9484-4B34E539A92A}" presName="spacer" presStyleCnt="0"/>
      <dgm:spPr/>
    </dgm:pt>
    <dgm:pt modelId="{7A94EB38-2ECE-43D8-ADA0-58586A543FBB}" type="pres">
      <dgm:prSet presAssocID="{BF3CE769-101D-41F8-9A8A-A323CF2826B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A068FC5-CD69-445F-853C-E998EDF31E2B}" type="pres">
      <dgm:prSet presAssocID="{AE0D1041-7BA2-4F83-B475-4C29BDC1E55D}" presName="spacer" presStyleCnt="0"/>
      <dgm:spPr/>
    </dgm:pt>
    <dgm:pt modelId="{A25B0EC6-58F0-4F67-BF91-3D9C8B8AA3F3}" type="pres">
      <dgm:prSet presAssocID="{462A8726-EE19-4576-BBC8-BAD8AB133D7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15AC435-D9E2-4474-9CCF-6AB10E28A081}" srcId="{66A524D8-6FB2-47F9-AAEF-CF47B8EEBA03}" destId="{F90BA608-CA9A-4950-A3DA-7BD0CD8D66FE}" srcOrd="2" destOrd="0" parTransId="{C39721C6-520D-4C7A-89E3-98DCF33E3E1B}" sibTransId="{F1F12483-54E6-458B-BB45-1C3ABA240B79}"/>
    <dgm:cxn modelId="{8DE95C39-87CC-47AB-B5E5-12A735607B4C}" type="presOf" srcId="{F90BA608-CA9A-4950-A3DA-7BD0CD8D66FE}" destId="{69558917-88FE-4A27-B44C-6A51826BC2A5}" srcOrd="0" destOrd="0" presId="urn:microsoft.com/office/officeart/2005/8/layout/vList2"/>
    <dgm:cxn modelId="{30CCBA41-D915-4287-B03C-0564220980BA}" srcId="{66A524D8-6FB2-47F9-AAEF-CF47B8EEBA03}" destId="{9D998564-B12F-4AFE-A64B-CE69D952EBBC}" srcOrd="1" destOrd="0" parTransId="{952B1A4D-95BA-46F6-920F-02EDEC11B2D1}" sibTransId="{0621CDA2-335E-4661-99FE-293710811940}"/>
    <dgm:cxn modelId="{7830BC65-19FD-407A-9FA5-F9C8D921883C}" type="presOf" srcId="{BF3CE769-101D-41F8-9A8A-A323CF2826B4}" destId="{7A94EB38-2ECE-43D8-ADA0-58586A543FBB}" srcOrd="0" destOrd="0" presId="urn:microsoft.com/office/officeart/2005/8/layout/vList2"/>
    <dgm:cxn modelId="{B8863C7F-E33B-449B-8F64-3C614C06D1BD}" type="presOf" srcId="{DE9577C8-DA32-48E3-BB23-73BC4383AA9D}" destId="{7EA7F93A-DB8D-4B34-B066-9FEC95FB05C5}" srcOrd="0" destOrd="0" presId="urn:microsoft.com/office/officeart/2005/8/layout/vList2"/>
    <dgm:cxn modelId="{81C44192-1BFE-4A9A-AA42-AA2A3F877B53}" type="presOf" srcId="{66A524D8-6FB2-47F9-AAEF-CF47B8EEBA03}" destId="{2240F94D-DD47-469B-91DD-560E75094302}" srcOrd="0" destOrd="0" presId="urn:microsoft.com/office/officeart/2005/8/layout/vList2"/>
    <dgm:cxn modelId="{FC691EB0-D4E7-49DA-922F-0A407DFA3B6B}" type="presOf" srcId="{462A8726-EE19-4576-BBC8-BAD8AB133D7F}" destId="{A25B0EC6-58F0-4F67-BF91-3D9C8B8AA3F3}" srcOrd="0" destOrd="0" presId="urn:microsoft.com/office/officeart/2005/8/layout/vList2"/>
    <dgm:cxn modelId="{F1D346BA-D716-46C8-B80C-23710C1BB2B7}" srcId="{66A524D8-6FB2-47F9-AAEF-CF47B8EEBA03}" destId="{462A8726-EE19-4576-BBC8-BAD8AB133D7F}" srcOrd="5" destOrd="0" parTransId="{32FF1ACD-2358-4BAF-AD6E-C57E4396789F}" sibTransId="{BCF4ED82-B023-4BB3-A59D-027C3A7C27D1}"/>
    <dgm:cxn modelId="{8241B6D1-D60E-447B-855A-4E02160FCA4A}" type="presOf" srcId="{9D998564-B12F-4AFE-A64B-CE69D952EBBC}" destId="{8C7CB896-3AA9-4FD7-8871-B47C472D9294}" srcOrd="0" destOrd="0" presId="urn:microsoft.com/office/officeart/2005/8/layout/vList2"/>
    <dgm:cxn modelId="{0CA525DF-25EB-425F-820C-3701F6E042B8}" srcId="{66A524D8-6FB2-47F9-AAEF-CF47B8EEBA03}" destId="{C9F7EBB1-722B-4246-B6D8-5E6FE84CA22C}" srcOrd="0" destOrd="0" parTransId="{A068BE77-8671-41CB-BF70-E532A9EA64B7}" sibTransId="{4684B6BF-1EA1-45F7-9FA6-2D9FEC2859C5}"/>
    <dgm:cxn modelId="{C55DB9E3-D564-49BD-AAD2-A9356BAF27E0}" srcId="{66A524D8-6FB2-47F9-AAEF-CF47B8EEBA03}" destId="{BF3CE769-101D-41F8-9A8A-A323CF2826B4}" srcOrd="4" destOrd="0" parTransId="{74445915-5BC2-4072-B2BB-86598406C179}" sibTransId="{AE0D1041-7BA2-4F83-B475-4C29BDC1E55D}"/>
    <dgm:cxn modelId="{F0B39FF7-7B48-42C1-8659-7F40259273FA}" srcId="{66A524D8-6FB2-47F9-AAEF-CF47B8EEBA03}" destId="{DE9577C8-DA32-48E3-BB23-73BC4383AA9D}" srcOrd="3" destOrd="0" parTransId="{E0B61FAA-E064-42BD-BB6A-1C17F75AD102}" sibTransId="{9C9EACB1-8A41-4973-9484-4B34E539A92A}"/>
    <dgm:cxn modelId="{CEEDF1FB-6883-4BF0-8082-78E42762379A}" type="presOf" srcId="{C9F7EBB1-722B-4246-B6D8-5E6FE84CA22C}" destId="{11C05D37-AE37-45D4-BBA0-F6C7153A86B4}" srcOrd="0" destOrd="0" presId="urn:microsoft.com/office/officeart/2005/8/layout/vList2"/>
    <dgm:cxn modelId="{387B3855-84F8-4974-999A-880913A34053}" type="presParOf" srcId="{2240F94D-DD47-469B-91DD-560E75094302}" destId="{11C05D37-AE37-45D4-BBA0-F6C7153A86B4}" srcOrd="0" destOrd="0" presId="urn:microsoft.com/office/officeart/2005/8/layout/vList2"/>
    <dgm:cxn modelId="{41F3DDFF-119D-42AA-B6A5-5A0E77AC9D60}" type="presParOf" srcId="{2240F94D-DD47-469B-91DD-560E75094302}" destId="{C659AC62-4340-4BEA-AFAB-C3B86D104069}" srcOrd="1" destOrd="0" presId="urn:microsoft.com/office/officeart/2005/8/layout/vList2"/>
    <dgm:cxn modelId="{FF2502B6-3BFD-477E-A282-BA2B4D8ABF2F}" type="presParOf" srcId="{2240F94D-DD47-469B-91DD-560E75094302}" destId="{8C7CB896-3AA9-4FD7-8871-B47C472D9294}" srcOrd="2" destOrd="0" presId="urn:microsoft.com/office/officeart/2005/8/layout/vList2"/>
    <dgm:cxn modelId="{9C0DF83A-973E-4239-B3CA-172AC753DB49}" type="presParOf" srcId="{2240F94D-DD47-469B-91DD-560E75094302}" destId="{057233F4-C853-457B-A6C0-38E8B8715587}" srcOrd="3" destOrd="0" presId="urn:microsoft.com/office/officeart/2005/8/layout/vList2"/>
    <dgm:cxn modelId="{F0D030C0-380E-40BF-8E16-D73182672B02}" type="presParOf" srcId="{2240F94D-DD47-469B-91DD-560E75094302}" destId="{69558917-88FE-4A27-B44C-6A51826BC2A5}" srcOrd="4" destOrd="0" presId="urn:microsoft.com/office/officeart/2005/8/layout/vList2"/>
    <dgm:cxn modelId="{38FC617D-4B6E-4609-B5B0-0CA331CBB3A2}" type="presParOf" srcId="{2240F94D-DD47-469B-91DD-560E75094302}" destId="{29AFA1CA-8E37-4629-9269-F8FE6126916A}" srcOrd="5" destOrd="0" presId="urn:microsoft.com/office/officeart/2005/8/layout/vList2"/>
    <dgm:cxn modelId="{C54FF018-0F34-4074-94DC-95AC52215C90}" type="presParOf" srcId="{2240F94D-DD47-469B-91DD-560E75094302}" destId="{7EA7F93A-DB8D-4B34-B066-9FEC95FB05C5}" srcOrd="6" destOrd="0" presId="urn:microsoft.com/office/officeart/2005/8/layout/vList2"/>
    <dgm:cxn modelId="{3DF29B51-97AC-4B7D-A086-E2183F11173F}" type="presParOf" srcId="{2240F94D-DD47-469B-91DD-560E75094302}" destId="{EC3B797F-FE7D-41E3-B8B2-DE34F6985DAE}" srcOrd="7" destOrd="0" presId="urn:microsoft.com/office/officeart/2005/8/layout/vList2"/>
    <dgm:cxn modelId="{FA0256A8-7BBD-4015-B07B-9B65708B7A01}" type="presParOf" srcId="{2240F94D-DD47-469B-91DD-560E75094302}" destId="{7A94EB38-2ECE-43D8-ADA0-58586A543FBB}" srcOrd="8" destOrd="0" presId="urn:microsoft.com/office/officeart/2005/8/layout/vList2"/>
    <dgm:cxn modelId="{FC807E42-184E-4BFF-A80C-0BF7BD72C8B7}" type="presParOf" srcId="{2240F94D-DD47-469B-91DD-560E75094302}" destId="{DA068FC5-CD69-445F-853C-E998EDF31E2B}" srcOrd="9" destOrd="0" presId="urn:microsoft.com/office/officeart/2005/8/layout/vList2"/>
    <dgm:cxn modelId="{07E98E87-767E-44D6-9ABC-B31C5643C2AA}" type="presParOf" srcId="{2240F94D-DD47-469B-91DD-560E75094302}" destId="{A25B0EC6-58F0-4F67-BF91-3D9C8B8AA3F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97B2A-46AA-4DFD-B733-9CFF2FA89479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60281-4164-42C6-89F6-487FCACF7453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A2122-7234-43F4-B3EE-4F1D80BDD9E4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Hulpmiddelen:</a:t>
          </a:r>
          <a:endParaRPr lang="en-US" sz="2200" kern="1200"/>
        </a:p>
      </dsp:txBody>
      <dsp:txXfrm>
        <a:off x="1057183" y="1805"/>
        <a:ext cx="9458416" cy="915310"/>
      </dsp:txXfrm>
    </dsp:sp>
    <dsp:sp modelId="{2B7C689F-C83C-4991-816E-2C3D4426108F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5BDD1-40F3-4675-9C04-DEE7945C81AA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1840-1CBC-4F1B-BE92-A37CD441877C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hlinkClick xmlns:r="http://schemas.openxmlformats.org/officeDocument/2006/relationships" r:id="rId5"/>
            </a:rPr>
            <a:t>https://www.hulpmiddelenwijzer.nl/hulpmiddelen/bij/persoonlijke-verzorging/aan-en-uitkleden/kleding-aan-en-uitdoen</a:t>
          </a:r>
          <a:endParaRPr lang="en-US" sz="2200" kern="1200"/>
        </a:p>
      </dsp:txBody>
      <dsp:txXfrm>
        <a:off x="1057183" y="1145944"/>
        <a:ext cx="9458416" cy="915310"/>
      </dsp:txXfrm>
    </dsp:sp>
    <dsp:sp modelId="{4CEAE08B-9AEB-43B1-8B12-23604757F0B4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2821EB-961F-4162-A6AC-B70558D1B366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61B18-71F3-4E4C-A489-FB5B16E3B8F9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Aankleden: </a:t>
          </a:r>
          <a:r>
            <a:rPr lang="nl-NL" sz="2200" kern="1200">
              <a:hlinkClick xmlns:r="http://schemas.openxmlformats.org/officeDocument/2006/relationships" r:id="rId8"/>
            </a:rPr>
            <a:t>https://youtu.be/fVSPM5P7Jwk</a:t>
          </a:r>
          <a:endParaRPr lang="en-US" sz="2200" kern="1200"/>
        </a:p>
      </dsp:txBody>
      <dsp:txXfrm>
        <a:off x="1057183" y="2290082"/>
        <a:ext cx="9458416" cy="915310"/>
      </dsp:txXfrm>
    </dsp:sp>
    <dsp:sp modelId="{317CBC16-72F4-4021-89BC-7E6F2853BA05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C3917-D7A4-40C2-A20B-A6DB9ED3062A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B27DF-E13F-43CA-8843-EDFCC1D89D16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Aankleden op bed: </a:t>
          </a:r>
          <a:r>
            <a:rPr lang="nl-NL" sz="2200" kern="1200">
              <a:hlinkClick xmlns:r="http://schemas.openxmlformats.org/officeDocument/2006/relationships" r:id="rId11"/>
            </a:rPr>
            <a:t>https://youtu.be/iwsx_mh3PIc</a:t>
          </a:r>
          <a:endParaRPr lang="en-US" sz="2200" kern="1200"/>
        </a:p>
      </dsp:txBody>
      <dsp:txXfrm>
        <a:off x="1057183" y="3434221"/>
        <a:ext cx="9458416" cy="915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05D37-AE37-45D4-BBA0-F6C7153A86B4}">
      <dsp:nvSpPr>
        <dsp:cNvPr id="0" name=""/>
        <dsp:cNvSpPr/>
      </dsp:nvSpPr>
      <dsp:spPr>
        <a:xfrm>
          <a:off x="0" y="12964"/>
          <a:ext cx="4770000" cy="9136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1" u="sng" kern="1200">
              <a:hlinkClick xmlns:r="http://schemas.openxmlformats.org/officeDocument/2006/relationships" r:id="rId1"/>
            </a:rPr>
            <a:t>na een val:</a:t>
          </a:r>
          <a:endParaRPr lang="en-US" sz="2300" kern="1200"/>
        </a:p>
      </dsp:txBody>
      <dsp:txXfrm>
        <a:off x="44602" y="57566"/>
        <a:ext cx="4680796" cy="824474"/>
      </dsp:txXfrm>
    </dsp:sp>
    <dsp:sp modelId="{8C7CB896-3AA9-4FD7-8871-B47C472D9294}">
      <dsp:nvSpPr>
        <dsp:cNvPr id="0" name=""/>
        <dsp:cNvSpPr/>
      </dsp:nvSpPr>
      <dsp:spPr>
        <a:xfrm>
          <a:off x="0" y="992882"/>
          <a:ext cx="4770000" cy="913678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>
              <a:hlinkClick xmlns:r="http://schemas.openxmlformats.org/officeDocument/2006/relationships" r:id="rId1"/>
            </a:rPr>
            <a:t>https://youtu.be/_6VjZmzfuj8</a:t>
          </a:r>
          <a:endParaRPr lang="en-US" sz="2300" kern="1200"/>
        </a:p>
      </dsp:txBody>
      <dsp:txXfrm>
        <a:off x="44602" y="1037484"/>
        <a:ext cx="4680796" cy="824474"/>
      </dsp:txXfrm>
    </dsp:sp>
    <dsp:sp modelId="{69558917-88FE-4A27-B44C-6A51826BC2A5}">
      <dsp:nvSpPr>
        <dsp:cNvPr id="0" name=""/>
        <dsp:cNvSpPr/>
      </dsp:nvSpPr>
      <dsp:spPr>
        <a:xfrm>
          <a:off x="0" y="1972801"/>
          <a:ext cx="4770000" cy="913678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Kanteling of wisselligging met een Draaibed</a:t>
          </a:r>
          <a:endParaRPr lang="en-US" sz="2300" kern="1200"/>
        </a:p>
      </dsp:txBody>
      <dsp:txXfrm>
        <a:off x="44602" y="2017403"/>
        <a:ext cx="4680796" cy="824474"/>
      </dsp:txXfrm>
    </dsp:sp>
    <dsp:sp modelId="{7EA7F93A-DB8D-4B34-B066-9FEC95FB05C5}">
      <dsp:nvSpPr>
        <dsp:cNvPr id="0" name=""/>
        <dsp:cNvSpPr/>
      </dsp:nvSpPr>
      <dsp:spPr>
        <a:xfrm>
          <a:off x="0" y="2952720"/>
          <a:ext cx="4770000" cy="913678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>
              <a:hlinkClick xmlns:r="http://schemas.openxmlformats.org/officeDocument/2006/relationships" r:id="rId2"/>
            </a:rPr>
            <a:t>https://youtu.be/SeXI88LBiAQ</a:t>
          </a:r>
          <a:endParaRPr lang="en-US" sz="2300" kern="1200"/>
        </a:p>
      </dsp:txBody>
      <dsp:txXfrm>
        <a:off x="44602" y="2997322"/>
        <a:ext cx="4680796" cy="824474"/>
      </dsp:txXfrm>
    </dsp:sp>
    <dsp:sp modelId="{7A94EB38-2ECE-43D8-ADA0-58586A543FBB}">
      <dsp:nvSpPr>
        <dsp:cNvPr id="0" name=""/>
        <dsp:cNvSpPr/>
      </dsp:nvSpPr>
      <dsp:spPr>
        <a:xfrm>
          <a:off x="0" y="3932638"/>
          <a:ext cx="4770000" cy="913678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Gemotoriseerde tillift</a:t>
          </a:r>
          <a:endParaRPr lang="en-US" sz="2300" kern="1200"/>
        </a:p>
      </dsp:txBody>
      <dsp:txXfrm>
        <a:off x="44602" y="3977240"/>
        <a:ext cx="4680796" cy="824474"/>
      </dsp:txXfrm>
    </dsp:sp>
    <dsp:sp modelId="{A25B0EC6-58F0-4F67-BF91-3D9C8B8AA3F3}">
      <dsp:nvSpPr>
        <dsp:cNvPr id="0" name=""/>
        <dsp:cNvSpPr/>
      </dsp:nvSpPr>
      <dsp:spPr>
        <a:xfrm>
          <a:off x="0" y="4912557"/>
          <a:ext cx="4770000" cy="91367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>
              <a:hlinkClick xmlns:r="http://schemas.openxmlformats.org/officeDocument/2006/relationships" r:id="rId3"/>
            </a:rPr>
            <a:t>https://youtu.be/brc8N_1aSzs</a:t>
          </a:r>
          <a:endParaRPr lang="en-US" sz="2300" kern="1200"/>
        </a:p>
      </dsp:txBody>
      <dsp:txXfrm>
        <a:off x="44602" y="4957159"/>
        <a:ext cx="4680796" cy="824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F76372-3C98-4C8A-B534-0AECD5388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CE3390F-9C0F-4751-9993-688B14741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123D01-55BA-44EE-AB3D-90D8B783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7B1838-C7FA-4EB4-A193-1259C3CB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CF1D04-6E31-4505-8B98-3A65A519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78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9512F-A2EF-4EF5-BDB1-54E2A660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BB3848-26FD-4A19-BE7D-C7239952E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638F02-03B8-4287-A7AF-1C95C4943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751B0F-2FEE-4D7E-820C-5B5336BB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837CD6-3AE4-4269-9AF5-5CE0D935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44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A0EC69-C813-4833-82A4-D681F9D21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D49B28-9DBD-4F26-8B36-499B10020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55BD8F-9D8E-408E-B307-7DF349AA6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5690F4-881E-42D7-9852-5780510D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113FFB-5FBA-4557-9FB5-BBE496C8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54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81D7AF-F15B-443E-8436-9B772FFA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EE20EA-7273-451F-8180-351466927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AF6E9C-8D65-4D59-9FC4-5CC78FE1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76FBF1-0150-48F8-81A1-FC505CECB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DEF291-3C2E-4CB2-92D2-3CD18975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56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08921-93BA-4093-8938-C693D5E4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BC3ECD-BBD5-484E-BD78-F620AB672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6D4C63-AA1F-4F36-B384-554323AD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1E3E4C-A8AD-412B-98E7-9B62E90D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092906-60BB-4457-ACA7-0A3E634D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6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1353A-2F02-461C-8A17-BCC51CF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A570D9-04B8-42E1-BE40-CA6EEBAFC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992978-17C7-41D4-9C97-735C6D747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22B8E1-4C53-4162-B147-61495498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098EF2-3A4C-48FC-9D5F-8153E113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7A5E677-0E38-489A-8719-B8866B5D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750D5C-6695-4C74-8BAB-0B73885E5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400266-9177-4411-8FF7-380A2FE39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8FB714-457F-4006-9ADE-07A5EFC78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1A046E1-AA1C-425B-AAF9-FBCCF55E8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3110D17-1186-4C69-AB9E-75E402A5E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0DDFC49-447C-4251-897A-BB725518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8DF630D-F8EF-415B-BDBB-6BF835B7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E67687B-014F-4D4A-ADCA-9AC5A227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75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7D33A-64E6-4D92-98DA-CEE2D2E0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8D4BCE5-BE84-455A-AF1C-17C9A6FBF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F91E9C3-D8DD-4457-8A31-24DB514D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8700444-C530-46BD-A4AB-EA3D044F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79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C3FEC91-441E-4C5A-A03E-F6D843916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0F23EF2-FDD2-4082-985C-A7603C0CE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5E96A-22B8-4F3C-8429-CEA988D1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65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0B2F3-05E1-4E89-B812-4336E579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C17AB4-9C0D-4C59-A133-6CCF8D949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90B375-F76C-45A4-B66B-48103B2F2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6E7BAE-267F-4293-9766-E25A32FE4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C5E084-17A4-4247-82AE-8E615A2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834B87-F7F2-43F7-A07A-12A3B2B4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55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FD0B0-19CE-4BA4-A337-60A631212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3424D79-31F5-4346-9A42-C00D32D37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28EDF23-2F07-4CF7-B0F3-1E4524C0A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692DA9-D66B-4BE1-B27A-09CCE1502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02F7AB-47A7-4619-8191-A31EDF26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0B0B31-4E72-42CD-90D1-EEC5A564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92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B145402-5561-4F71-99EA-50996971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A7BE14-F363-4998-B835-0403B942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563A67-6BE4-4826-9BC7-EDE9B3594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FB0B-EFFE-4695-8B64-DA95984503F5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D08A9F-43A8-4F55-A510-A1AEE8C1B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56B868-B493-48D0-8F09-8F0655ED6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16D2-0C26-40E8-BB36-1AB4DA6503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05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DBC1D8-44F5-4D5F-846B-A072E5106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10" y="1598246"/>
            <a:ext cx="4626709" cy="5122985"/>
          </a:xfrm>
        </p:spPr>
        <p:txBody>
          <a:bodyPr anchor="t">
            <a:normAutofit/>
          </a:bodyPr>
          <a:lstStyle/>
          <a:p>
            <a:pPr algn="r"/>
            <a:r>
              <a:rPr lang="nl-NL" sz="8000">
                <a:solidFill>
                  <a:srgbClr val="FFFFFF"/>
                </a:solidFill>
              </a:rPr>
              <a:t>workshop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724DE6-223E-4EA9-B471-15492F9C5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672176" cy="5095221"/>
          </a:xfrm>
        </p:spPr>
        <p:txBody>
          <a:bodyPr>
            <a:normAutofit/>
          </a:bodyPr>
          <a:lstStyle/>
          <a:p>
            <a:pPr algn="l"/>
            <a:r>
              <a:rPr lang="nl-NL" sz="4400">
                <a:solidFill>
                  <a:srgbClr val="FFFFFF"/>
                </a:solidFill>
              </a:rPr>
              <a:t>Aan en uitkleden en tillen.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78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69C371-D757-4565-985E-2116221B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nl-NL" sz="5600">
                <a:solidFill>
                  <a:srgbClr val="FFFFFF"/>
                </a:solidFill>
              </a:rPr>
              <a:t>Vandaag te behandelen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40BFF9-87BB-488E-A5FD-7C5EE14F6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Ervaringen 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Ethiek, schaamte, 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Handelingen voor tijdens en na,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Aan en uitkleden,</a:t>
            </a:r>
          </a:p>
          <a:p>
            <a:pPr marL="0" indent="0">
              <a:buNone/>
            </a:pPr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- Oefenen 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Tillen, </a:t>
            </a:r>
          </a:p>
          <a:p>
            <a:pPr marL="0" indent="0">
              <a:buNone/>
            </a:pPr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- Oefenen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Zelfredzaamheid</a:t>
            </a:r>
          </a:p>
          <a:p>
            <a:endParaRPr lang="nl-NL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69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1E9CE2-E1A3-4789-B118-FAA43A4A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nl-NL" sz="5600"/>
              <a:t>Voorkennis.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117D3D-0095-440F-B782-90EE7A6A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Welke voorkennis hebben jullie,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Wat heb je al gedaan,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Heb je zelf ervaring gehad,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8350D8D-73D6-4132-89B5-DD52F3962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88224" y="2325422"/>
            <a:ext cx="465458" cy="872153"/>
            <a:chOff x="11388224" y="2325422"/>
            <a:chExt cx="465458" cy="872153"/>
          </a:xfrm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3764" y="232542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62544" y="2554717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88224" y="3069861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2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305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FED604-5CB8-4C00-BA56-594F5824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nl-NL" sz="5600">
                <a:solidFill>
                  <a:srgbClr val="FFFFFF"/>
                </a:solidFill>
              </a:rPr>
              <a:t>Ethiek</a:t>
            </a: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A64A43-E0ED-44CD-830D-63F48310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Wat vind je er van om iemand aan iemand te zitten,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Aan of uit te kleden,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Wakker te maken,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Om iemand naakt te zien,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Schaamte,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Etc.</a:t>
            </a:r>
          </a:p>
          <a:p>
            <a:endParaRPr lang="nl-NL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7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5372DE-6AA3-44DE-82B2-9A20A5AA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nl-NL" sz="5600">
                <a:solidFill>
                  <a:srgbClr val="FFFFFF"/>
                </a:solidFill>
              </a:rPr>
              <a:t>Tips: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ADD989-52BA-4DB8-96CF-B88B32AFE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27925"/>
            <a:ext cx="4771607" cy="583794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Gun de ander de tijd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Gebruik lichaamstaal en beweeg mee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Geniet van de één-op-één aandacht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Gebruik bij weerstand niet meer maar minder kracht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Worstel niet met te kleine kleding, maar zoek oplossingen en hulpmiddelen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Plaats je voeten in de richting waarin je kracht zet. 'Eeffe snel' is meestal te zwaar voor jezelf en onaangenaam voor de zorgvrager</a:t>
            </a: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Ga uitsluitend met twee verzorgenden als het echt niet anders kan</a:t>
            </a:r>
          </a:p>
          <a:p>
            <a:endParaRPr lang="nl-NL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87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FC286-5856-4F26-8233-57673E9B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nl-NL" sz="5600">
                <a:solidFill>
                  <a:srgbClr val="FFFFFF"/>
                </a:solidFill>
              </a:rPr>
              <a:t>Handelingen: neem de tijd.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56E432-4711-4F96-876A-8D0904D09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Voor, </a:t>
            </a:r>
          </a:p>
          <a:p>
            <a:pPr marL="0" indent="0">
              <a:buNone/>
            </a:pPr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Klaarleggen van benodigdheden/contact maken met/ aankondigen wat er gaat gebeuren, </a:t>
            </a:r>
          </a:p>
          <a:p>
            <a:endParaRPr lang="nl-NL" sz="20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Tijdens, </a:t>
            </a:r>
          </a:p>
          <a:p>
            <a:pPr marL="0" indent="0">
              <a:buNone/>
            </a:pPr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Vertel wat ga je doen/ wees voorspelbaar.</a:t>
            </a:r>
          </a:p>
          <a:p>
            <a:endParaRPr lang="nl-NL" sz="20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Na. </a:t>
            </a:r>
          </a:p>
          <a:p>
            <a:pPr marL="0" indent="0">
              <a:buNone/>
            </a:pPr>
            <a:r>
              <a:rPr lang="nl-NL" sz="2000">
                <a:solidFill>
                  <a:schemeClr val="tx1">
                    <a:alpha val="80000"/>
                  </a:schemeClr>
                </a:solidFill>
              </a:rPr>
              <a:t>Check en controleer hoe het is gegaan/ ruim alles op.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2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3CA268-D78A-400B-9A3D-A25FF77E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nl-NL" sz="5200"/>
              <a:t>Aankleden en uit kleden.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A705677-B11A-411E-9AC8-3CC90839F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492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4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4CD98F-9029-464E-BA77-774DF778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nl-NL" sz="8000">
                <a:solidFill>
                  <a:srgbClr val="FFFFFF"/>
                </a:solidFill>
              </a:rPr>
              <a:t>Tillen: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ijdelijke aanduiding voor inhoud 2">
            <a:extLst>
              <a:ext uri="{FF2B5EF4-FFF2-40B4-BE49-F238E27FC236}">
                <a16:creationId xmlns:a16="http://schemas.microsoft.com/office/drawing/2014/main" id="{F9F925C0-9267-45D6-AA21-EE2537ADB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673594"/>
              </p:ext>
            </p:extLst>
          </p:nvPr>
        </p:nvGraphicFramePr>
        <p:xfrm>
          <a:off x="6296400" y="518400"/>
          <a:ext cx="4770000" cy="583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2367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287</Words>
  <Application>Microsoft Office PowerPoint</Application>
  <PresentationFormat>Breedbeeld</PresentationFormat>
  <Paragraphs>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workshop</vt:lpstr>
      <vt:lpstr>Vandaag te behandelen</vt:lpstr>
      <vt:lpstr>Voorkennis.</vt:lpstr>
      <vt:lpstr>Ethiek</vt:lpstr>
      <vt:lpstr>Tips:</vt:lpstr>
      <vt:lpstr>Handelingen: neem de tijd.</vt:lpstr>
      <vt:lpstr>Aankleden en uit kleden.</vt:lpstr>
      <vt:lpstr>Tillen: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</dc:title>
  <dc:creator>Koen Steinhauer</dc:creator>
  <cp:lastModifiedBy>Koen Steinhauer</cp:lastModifiedBy>
  <cp:revision>1</cp:revision>
  <dcterms:created xsi:type="dcterms:W3CDTF">2021-01-19T14:28:36Z</dcterms:created>
  <dcterms:modified xsi:type="dcterms:W3CDTF">2021-01-25T13:04:33Z</dcterms:modified>
</cp:coreProperties>
</file>